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339" r:id="rId2"/>
    <p:sldId id="341" r:id="rId3"/>
    <p:sldId id="342" r:id="rId4"/>
    <p:sldId id="343" r:id="rId5"/>
    <p:sldId id="347" r:id="rId6"/>
    <p:sldId id="348" r:id="rId7"/>
    <p:sldId id="349" r:id="rId8"/>
    <p:sldId id="350" r:id="rId9"/>
    <p:sldId id="355" r:id="rId10"/>
    <p:sldId id="356" r:id="rId11"/>
    <p:sldId id="357" r:id="rId12"/>
    <p:sldId id="358" r:id="rId13"/>
    <p:sldId id="34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84"/>
      </p:cViewPr>
      <p:guideLst>
        <p:guide orient="horz" pos="2160"/>
        <p:guide pos="38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1048656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2C7FA-345B-462E-BEF6-EF67D144A936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1048657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104865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1048659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1048660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63655-D163-4BC4-9862-32796D3734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1945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89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59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63655-D163-4BC4-9862-32796D37341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9232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-3175"/>
            <a:ext cx="12204700" cy="6861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63751" y="1125538"/>
            <a:ext cx="9211733" cy="1082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2351088"/>
            <a:ext cx="9218083" cy="1752600"/>
          </a:xfrm>
        </p:spPr>
        <p:txBody>
          <a:bodyPr/>
          <a:lstStyle>
            <a:lvl1pPr marL="0" indent="0" algn="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8351" cy="6861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F97D90F7-6E1C-41BB-A2AD-A20DBC6B040F}" type="datetimeFigureOut">
              <a:rPr lang="en-IN" smtClean="0"/>
              <a:t>17-09-2019</a:t>
            </a:fld>
            <a:endParaRPr lang="en-I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IN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6144E7E9-EF51-41B4-AA14-53E71F998DE3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IN" b="1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IOT BASED SMART CAR-PARKING SYSTEM</a:t>
            </a:r>
          </a:p>
        </p:txBody>
      </p:sp>
      <p:sp>
        <p:nvSpPr>
          <p:cNvPr id="1048587" name="Subtitle 2"/>
          <p:cNvSpPr>
            <a:spLocks noGrp="1"/>
          </p:cNvSpPr>
          <p:nvPr>
            <p:ph type="subTitle" idx="1"/>
          </p:nvPr>
        </p:nvSpPr>
        <p:spPr>
          <a:xfrm>
            <a:off x="106680" y="4084320"/>
            <a:ext cx="11979275" cy="2477135"/>
          </a:xfrm>
        </p:spPr>
        <p:txBody>
          <a:bodyPr>
            <a:noAutofit/>
          </a:bodyPr>
          <a:lstStyle/>
          <a:p>
            <a:pPr algn="l"/>
            <a:r>
              <a:rPr lang="en-IN" sz="28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					</a:t>
            </a:r>
            <a:r>
              <a:rPr lang="en-IN" sz="28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GUIDED BY:</a:t>
            </a:r>
          </a:p>
          <a:p>
            <a:pPr marL="457200" indent="-457200" algn="l">
              <a:buFont typeface="Wingdings" panose="05000000000000000000" charset="0"/>
              <a:buChar char="q"/>
            </a:pPr>
            <a:r>
              <a:rPr lang="en-IN" sz="28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NAINA AGGARWAL					DR.RADHA GUHA</a:t>
            </a:r>
          </a:p>
          <a:p>
            <a:pPr marL="457200" indent="-457200" algn="l">
              <a:buFont typeface="Wingdings" panose="05000000000000000000" charset="0"/>
              <a:buChar char="q"/>
            </a:pPr>
            <a:r>
              <a:rPr lang="en-IN" sz="28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KANIKA SINGHAL						PROF. CSE DEPT.</a:t>
            </a:r>
          </a:p>
          <a:p>
            <a:pPr marL="457200" indent="-457200" algn="l">
              <a:buFont typeface="Wingdings" panose="05000000000000000000" charset="0"/>
              <a:buChar char="q"/>
            </a:pPr>
            <a:r>
              <a:rPr lang="en-IN" sz="28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RIDHIMA GUPTA</a:t>
            </a:r>
          </a:p>
          <a:p>
            <a:pPr marL="457200" indent="-457200" algn="l">
              <a:buFont typeface="Wingdings" panose="05000000000000000000" charset="0"/>
              <a:buChar char="q"/>
            </a:pPr>
            <a:r>
              <a:rPr lang="en-IN" sz="28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RASHI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48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8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u="sng" dirty="0" smtClean="0">
                <a:solidFill>
                  <a:schemeClr val="tx1"/>
                </a:solidFill>
              </a:rPr>
              <a:t>LOGIN FORM</a:t>
            </a:r>
            <a:endParaRPr lang="en-US" sz="4800" b="1" u="sng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184" y="1160060"/>
            <a:ext cx="8809632" cy="4967690"/>
          </a:xfrm>
        </p:spPr>
      </p:pic>
    </p:spTree>
    <p:extLst>
      <p:ext uri="{BB962C8B-B14F-4D97-AF65-F5344CB8AC3E}">
        <p14:creationId xmlns:p14="http://schemas.microsoft.com/office/powerpoint/2010/main" val="621455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u="sng" dirty="0" smtClean="0">
                <a:solidFill>
                  <a:schemeClr val="tx1"/>
                </a:solidFill>
              </a:rPr>
              <a:t>CREATE INVOICE FORM</a:t>
            </a:r>
            <a:endParaRPr lang="en-US" sz="4800" b="1" u="sng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184" y="1174750"/>
            <a:ext cx="8809632" cy="4953000"/>
          </a:xfrm>
        </p:spPr>
      </p:pic>
    </p:spTree>
    <p:extLst>
      <p:ext uri="{BB962C8B-B14F-4D97-AF65-F5344CB8AC3E}">
        <p14:creationId xmlns:p14="http://schemas.microsoft.com/office/powerpoint/2010/main" val="1099779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u="sng" dirty="0" smtClean="0">
                <a:solidFill>
                  <a:schemeClr val="tx1"/>
                </a:solidFill>
              </a:rPr>
              <a:t>VEHICLE LEAVING FORM</a:t>
            </a:r>
            <a:endParaRPr lang="en-US" sz="4800" b="1" u="sng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184" y="1174750"/>
            <a:ext cx="8809632" cy="4953000"/>
          </a:xfrm>
        </p:spPr>
      </p:pic>
    </p:spTree>
    <p:extLst>
      <p:ext uri="{BB962C8B-B14F-4D97-AF65-F5344CB8AC3E}">
        <p14:creationId xmlns:p14="http://schemas.microsoft.com/office/powerpoint/2010/main" val="517538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8230" y="2497455"/>
            <a:ext cx="7428865" cy="1713230"/>
          </a:xfrm>
        </p:spPr>
        <p:txBody>
          <a:bodyPr/>
          <a:lstStyle/>
          <a:p>
            <a:pPr marL="0" indent="0" algn="ctr">
              <a:buNone/>
            </a:pPr>
            <a:r>
              <a:rPr lang="en-IN" altLang="en-US" sz="66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800" b="1" u="sng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SMART CAR PARKING SYSTEM</a:t>
            </a:r>
          </a:p>
        </p:txBody>
      </p:sp>
      <p:sp>
        <p:nvSpPr>
          <p:cNvPr id="10485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smart car parking system will overcome all the challenges and difficulties that are there in the conventional car-parking system.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saves us the time and effort that we put into this task, and also the fuel wastage can be reduced.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Smart car parking system will be a revolutionary change in the city life, which is so filled with automobiles.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could help bring order out of the chaos that exists at present in the car parking issue and make it really simple and easy.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48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485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485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485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485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9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800" b="1" u="sng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MATERIALS REQUIRED</a:t>
            </a:r>
          </a:p>
        </p:txBody>
      </p:sp>
      <p:sp>
        <p:nvSpPr>
          <p:cNvPr id="1048601" name="Content Placeholder 2"/>
          <p:cNvSpPr>
            <a:spLocks noGrp="1"/>
          </p:cNvSpPr>
          <p:nvPr>
            <p:ph idx="1"/>
          </p:nvPr>
        </p:nvSpPr>
        <p:spPr>
          <a:xfrm>
            <a:off x="475615" y="1151890"/>
            <a:ext cx="10972800" cy="4953000"/>
          </a:xfrm>
        </p:spPr>
        <p:txBody>
          <a:bodyPr>
            <a:normAutofit fontScale="96875" lnSpcReduction="10000"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 (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Uno )</a:t>
            </a:r>
          </a:p>
          <a:p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Ethernet Shield 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IR Sensors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LEDs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10k ohms Resistor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Cloud Storage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Software requirements as follows: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-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Arduino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Development Environment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- Android Studio (Android IDE)</a:t>
            </a:r>
            <a:endParaRPr lang="en-US"/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5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9728" y="2885124"/>
            <a:ext cx="1992513" cy="1992513"/>
          </a:xfrm>
          <a:prstGeom prst="rect">
            <a:avLst/>
          </a:prstGeom>
        </p:spPr>
      </p:pic>
      <p:pic>
        <p:nvPicPr>
          <p:cNvPr id="2097155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490392" y="903564"/>
            <a:ext cx="2092325" cy="1487132"/>
          </a:xfrm>
          <a:prstGeom prst="rect">
            <a:avLst/>
          </a:prstGeom>
        </p:spPr>
      </p:pic>
      <p:pic>
        <p:nvPicPr>
          <p:cNvPr id="2097156" name="Picture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335520" y="1233170"/>
            <a:ext cx="1526540" cy="1157605"/>
          </a:xfrm>
          <a:prstGeom prst="rect">
            <a:avLst/>
          </a:prstGeom>
        </p:spPr>
      </p:pic>
      <p:pic>
        <p:nvPicPr>
          <p:cNvPr id="2097157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5520" y="3038475"/>
            <a:ext cx="1444625" cy="1179195"/>
          </a:xfrm>
          <a:prstGeom prst="rect">
            <a:avLst/>
          </a:prstGeom>
        </p:spPr>
      </p:pic>
      <p:pic>
        <p:nvPicPr>
          <p:cNvPr id="2097158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28480" y="5033804"/>
            <a:ext cx="2216150" cy="10711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48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48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486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486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0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>
          <a:xfrm>
            <a:off x="3339465" y="201295"/>
            <a:ext cx="7620000" cy="582930"/>
          </a:xfrm>
        </p:spPr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IN" altLang="en-US" sz="4800" b="1" u="sng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CIRCUIT DIAGRAM</a:t>
            </a:r>
          </a:p>
        </p:txBody>
      </p:sp>
      <p:pic>
        <p:nvPicPr>
          <p:cNvPr id="2097159" name="Content Placeholder 4" descr="2a89fd49-cae7-4aa8-b57b-dfeb6a9ac63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7275" y="942975"/>
            <a:ext cx="7585710" cy="54508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altLang="en-US" sz="4800" b="1" u="sng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ARDUINO PROGRAMMING</a:t>
            </a:r>
          </a:p>
        </p:txBody>
      </p:sp>
      <p:pic>
        <p:nvPicPr>
          <p:cNvPr id="9" name="Content Placeholder 8" descr="sreen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6525" y="952500"/>
            <a:ext cx="10175875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creen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5385" y="1398905"/>
            <a:ext cx="10175875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creen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1256030"/>
            <a:ext cx="10972800" cy="47891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creen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1257935"/>
            <a:ext cx="10972800" cy="47859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altLang="en-US" sz="4800" b="1" u="sng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WORKING MODEL</a:t>
            </a:r>
          </a:p>
        </p:txBody>
      </p:sp>
      <p:pic>
        <p:nvPicPr>
          <p:cNvPr id="4" name="wmvvv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94843" y="1028700"/>
            <a:ext cx="2803585" cy="4953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ta Pie Charts">
  <a:themeElements>
    <a:clrScheme name="Data Pie Chart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99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AACAAA"/>
      </a:accent5>
      <a:accent6>
        <a:srgbClr val="8AB900"/>
      </a:accent6>
      <a:hlink>
        <a:srgbClr val="CC3300"/>
      </a:hlink>
      <a:folHlink>
        <a:srgbClr val="996600"/>
      </a:folHlink>
    </a:clrScheme>
    <a:fontScheme name="Data Pie Chart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Data Pie Char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ta Pie Chart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ta Pie Chart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ta Pie Chart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ta Pie Chart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ta Pie Chart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ta Pie Chart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99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AACAAA"/>
        </a:accent5>
        <a:accent6>
          <a:srgbClr val="8AB900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145</Words>
  <Application>Microsoft Office PowerPoint</Application>
  <PresentationFormat>Widescreen</PresentationFormat>
  <Paragraphs>29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SimSun</vt:lpstr>
      <vt:lpstr>Arial</vt:lpstr>
      <vt:lpstr>Calibri</vt:lpstr>
      <vt:lpstr>Times New Roman</vt:lpstr>
      <vt:lpstr>Wingdings</vt:lpstr>
      <vt:lpstr>Data Pie Charts</vt:lpstr>
      <vt:lpstr>IOT BASED SMART CAR-PARKING SYSTEM</vt:lpstr>
      <vt:lpstr>SMART CAR PARKING SYSTEM</vt:lpstr>
      <vt:lpstr>MATERIALS REQUIRED</vt:lpstr>
      <vt:lpstr>CIRCUIT DIAGRAM</vt:lpstr>
      <vt:lpstr>ARDUINO PROGRAMMING</vt:lpstr>
      <vt:lpstr>PowerPoint Presentation</vt:lpstr>
      <vt:lpstr>PowerPoint Presentation</vt:lpstr>
      <vt:lpstr>PowerPoint Presentation</vt:lpstr>
      <vt:lpstr>WORKING MODEL</vt:lpstr>
      <vt:lpstr>LOGIN FORM</vt:lpstr>
      <vt:lpstr>CREATE INVOICE FORM</vt:lpstr>
      <vt:lpstr>VEHICLE LEAVING FORM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BASED SMART CAR-PARKING SYSTEM</dc:title>
  <dc:creator>Sanga R</dc:creator>
  <cp:lastModifiedBy>admin</cp:lastModifiedBy>
  <cp:revision>17</cp:revision>
  <dcterms:created xsi:type="dcterms:W3CDTF">2019-04-28T16:37:46Z</dcterms:created>
  <dcterms:modified xsi:type="dcterms:W3CDTF">2019-09-17T16:00:03Z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1033-10.2.0.7646</vt:lpwstr>
  </property>
</Properties>
</file>